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828800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40" d="100"/>
          <a:sy n="40" d="100"/>
        </p:scale>
        <p:origin x="3774" y="72"/>
      </p:cViewPr>
      <p:guideLst>
        <p:guide orient="horz" pos="575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5681184"/>
            <a:ext cx="8743951" cy="3920057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10363265"/>
            <a:ext cx="7200895" cy="4673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32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64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97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529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662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79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92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059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1062584"/>
            <a:ext cx="1796652" cy="2262717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1062584"/>
            <a:ext cx="5218506" cy="2262717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11751742"/>
            <a:ext cx="8743951" cy="3632201"/>
          </a:xfrm>
        </p:spPr>
        <p:txBody>
          <a:bodyPr anchor="t"/>
          <a:lstStyle>
            <a:lvl1pPr algn="l">
              <a:defRPr sz="9866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7751276"/>
            <a:ext cx="8743951" cy="4000494"/>
          </a:xfrm>
        </p:spPr>
        <p:txBody>
          <a:bodyPr anchor="b"/>
          <a:lstStyle>
            <a:lvl1pPr marL="0" indent="0">
              <a:buNone/>
              <a:defRPr sz="4933">
                <a:solidFill>
                  <a:schemeClr val="tx1">
                    <a:tint val="75000"/>
                  </a:schemeClr>
                </a:solidFill>
              </a:defRPr>
            </a:lvl1pPr>
            <a:lvl2pPr marL="1132435" indent="0">
              <a:buNone/>
              <a:defRPr sz="4401">
                <a:solidFill>
                  <a:schemeClr val="tx1">
                    <a:tint val="75000"/>
                  </a:schemeClr>
                </a:solidFill>
              </a:defRPr>
            </a:lvl2pPr>
            <a:lvl3pPr marL="2264868" indent="0">
              <a:buNone/>
              <a:defRPr sz="3866">
                <a:solidFill>
                  <a:schemeClr val="tx1">
                    <a:tint val="75000"/>
                  </a:schemeClr>
                </a:solidFill>
              </a:defRPr>
            </a:lvl3pPr>
            <a:lvl4pPr marL="3397305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4pPr>
            <a:lvl5pPr marL="4529737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5pPr>
            <a:lvl6pPr marL="5662170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6pPr>
            <a:lvl7pPr marL="6794604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7pPr>
            <a:lvl8pPr marL="7927039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8pPr>
            <a:lvl9pPr marL="9059478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4093662"/>
            <a:ext cx="4545217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5799685"/>
            <a:ext cx="4545217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4093662"/>
            <a:ext cx="4546993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5799685"/>
            <a:ext cx="4546993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728157"/>
            <a:ext cx="3384351" cy="3098807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728155"/>
            <a:ext cx="5750716" cy="15608307"/>
          </a:xfrm>
        </p:spPr>
        <p:txBody>
          <a:bodyPr/>
          <a:lstStyle>
            <a:lvl1pPr>
              <a:defRPr sz="8399"/>
            </a:lvl1pPr>
            <a:lvl2pPr>
              <a:defRPr sz="6799"/>
            </a:lvl2pPr>
            <a:lvl3pPr>
              <a:defRPr sz="5999"/>
            </a:lvl3pPr>
            <a:lvl4pPr>
              <a:defRPr sz="4933"/>
            </a:lvl4pPr>
            <a:lvl5pPr>
              <a:defRPr sz="4933"/>
            </a:lvl5pPr>
            <a:lvl6pPr>
              <a:defRPr sz="4933"/>
            </a:lvl6pPr>
            <a:lvl7pPr>
              <a:defRPr sz="4933"/>
            </a:lvl7pPr>
            <a:lvl8pPr>
              <a:defRPr sz="4933"/>
            </a:lvl8pPr>
            <a:lvl9pPr>
              <a:defRPr sz="493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3826946"/>
            <a:ext cx="3384351" cy="12509511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12801624"/>
            <a:ext cx="6172200" cy="1511289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634097"/>
            <a:ext cx="6172200" cy="10972800"/>
          </a:xfrm>
        </p:spPr>
        <p:txBody>
          <a:bodyPr/>
          <a:lstStyle>
            <a:lvl1pPr marL="0" indent="0">
              <a:buNone/>
              <a:defRPr sz="8399"/>
            </a:lvl1pPr>
            <a:lvl2pPr marL="1132435" indent="0">
              <a:buNone/>
              <a:defRPr sz="6799"/>
            </a:lvl2pPr>
            <a:lvl3pPr marL="2264868" indent="0">
              <a:buNone/>
              <a:defRPr sz="5999"/>
            </a:lvl3pPr>
            <a:lvl4pPr marL="3397305" indent="0">
              <a:buNone/>
              <a:defRPr sz="4933"/>
            </a:lvl4pPr>
            <a:lvl5pPr marL="4529737" indent="0">
              <a:buNone/>
              <a:defRPr sz="4933"/>
            </a:lvl5pPr>
            <a:lvl6pPr marL="5662170" indent="0">
              <a:buNone/>
              <a:defRPr sz="4933"/>
            </a:lvl6pPr>
            <a:lvl7pPr marL="6794604" indent="0">
              <a:buNone/>
              <a:defRPr sz="4933"/>
            </a:lvl7pPr>
            <a:lvl8pPr marL="7927039" indent="0">
              <a:buNone/>
              <a:defRPr sz="4933"/>
            </a:lvl8pPr>
            <a:lvl9pPr marL="9059478" indent="0">
              <a:buNone/>
              <a:defRPr sz="49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4312937"/>
            <a:ext cx="6172200" cy="2146300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4267238"/>
            <a:ext cx="9258305" cy="1206922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16950296"/>
            <a:ext cx="3257545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32435" rtl="0" eaLnBrk="1" latinLnBrk="0" hangingPunct="1">
        <a:spcBef>
          <a:spcPct val="0"/>
        </a:spcBef>
        <a:buNone/>
        <a:defRPr sz="10932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849323" indent="-849323" algn="l" defTabSz="1132435" rtl="0" eaLnBrk="1" latinLnBrk="0" hangingPunct="1">
        <a:spcBef>
          <a:spcPct val="20000"/>
        </a:spcBef>
        <a:buFont typeface="Arial"/>
        <a:buChar char="•"/>
        <a:defRPr sz="8399" kern="1200">
          <a:solidFill>
            <a:schemeClr val="tx1"/>
          </a:solidFill>
          <a:latin typeface="+mn-lt"/>
          <a:ea typeface="+mn-ea"/>
          <a:cs typeface="+mn-cs"/>
        </a:defRPr>
      </a:lvl1pPr>
      <a:lvl2pPr marL="1840201" indent="-707769" algn="l" defTabSz="1132435" rtl="0" eaLnBrk="1" latinLnBrk="0" hangingPunct="1">
        <a:spcBef>
          <a:spcPct val="20000"/>
        </a:spcBef>
        <a:buFont typeface="Arial"/>
        <a:buChar char="–"/>
        <a:defRPr sz="6799" kern="1200">
          <a:solidFill>
            <a:schemeClr val="tx1"/>
          </a:solidFill>
          <a:latin typeface="+mn-lt"/>
          <a:ea typeface="+mn-ea"/>
          <a:cs typeface="+mn-cs"/>
        </a:defRPr>
      </a:lvl2pPr>
      <a:lvl3pPr marL="2831083" indent="-566219" algn="l" defTabSz="1132435" rtl="0" eaLnBrk="1" latinLnBrk="0" hangingPunct="1">
        <a:spcBef>
          <a:spcPct val="20000"/>
        </a:spcBef>
        <a:buFont typeface="Arial"/>
        <a:buChar char="•"/>
        <a:defRPr sz="5999" kern="1200">
          <a:solidFill>
            <a:schemeClr val="tx1"/>
          </a:solidFill>
          <a:latin typeface="+mn-lt"/>
          <a:ea typeface="+mn-ea"/>
          <a:cs typeface="+mn-cs"/>
        </a:defRPr>
      </a:lvl3pPr>
      <a:lvl4pPr marL="3963522" indent="-566219" algn="l" defTabSz="1132435" rtl="0" eaLnBrk="1" latinLnBrk="0" hangingPunct="1">
        <a:spcBef>
          <a:spcPct val="20000"/>
        </a:spcBef>
        <a:buFont typeface="Arial"/>
        <a:buChar char="–"/>
        <a:defRPr sz="4933" kern="1200">
          <a:solidFill>
            <a:schemeClr val="tx1"/>
          </a:solidFill>
          <a:latin typeface="+mn-lt"/>
          <a:ea typeface="+mn-ea"/>
          <a:cs typeface="+mn-cs"/>
        </a:defRPr>
      </a:lvl4pPr>
      <a:lvl5pPr marL="5095954" indent="-566219" algn="l" defTabSz="1132435" rtl="0" eaLnBrk="1" latinLnBrk="0" hangingPunct="1">
        <a:spcBef>
          <a:spcPct val="20000"/>
        </a:spcBef>
        <a:buFont typeface="Arial"/>
        <a:buChar char="»"/>
        <a:defRPr sz="4933" kern="1200">
          <a:solidFill>
            <a:schemeClr val="tx1"/>
          </a:solidFill>
          <a:latin typeface="+mn-lt"/>
          <a:ea typeface="+mn-ea"/>
          <a:cs typeface="+mn-cs"/>
        </a:defRPr>
      </a:lvl5pPr>
      <a:lvl6pPr marL="6228392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6pPr>
      <a:lvl7pPr marL="7360824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7pPr>
      <a:lvl8pPr marL="8493256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8pPr>
      <a:lvl9pPr marL="9625688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1pPr>
      <a:lvl2pPr marL="113243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2pPr>
      <a:lvl3pPr marL="226486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3pPr>
      <a:lvl4pPr marL="339730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4pPr>
      <a:lvl5pPr marL="4529737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5pPr>
      <a:lvl6pPr marL="566217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6pPr>
      <a:lvl7pPr marL="6794604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7pPr>
      <a:lvl8pPr marL="7927039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8pPr>
      <a:lvl9pPr marL="905947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magen que contiene interior, parado, tabla, alimentos&#10;&#10;El contenido generado por IA puede ser incorrecto.">
            <a:extLst>
              <a:ext uri="{FF2B5EF4-FFF2-40B4-BE49-F238E27FC236}">
                <a16:creationId xmlns:a16="http://schemas.microsoft.com/office/drawing/2014/main" id="{10C3888F-EB9D-0736-25E2-A8DDC3E45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87000" cy="18287999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6242000-D607-B3EE-F3E1-06D00947C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360" y="16798180"/>
            <a:ext cx="1332066" cy="97070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B67B4ECE-908D-4BB9-DB2B-32111F202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461" y="16595749"/>
            <a:ext cx="3003922" cy="1364006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C8BE6D01-258C-FB17-0B92-41C95294BC34}"/>
              </a:ext>
            </a:extLst>
          </p:cNvPr>
          <p:cNvSpPr txBox="1">
            <a:spLocks/>
          </p:cNvSpPr>
          <p:nvPr/>
        </p:nvSpPr>
        <p:spPr>
          <a:xfrm>
            <a:off x="2414934" y="15636209"/>
            <a:ext cx="5457129" cy="71290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8A8008-8846-4453-8BB2-11538E7FCAB9}"/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44</cp:revision>
  <dcterms:created xsi:type="dcterms:W3CDTF">2023-07-25T13:09:41Z</dcterms:created>
  <dcterms:modified xsi:type="dcterms:W3CDTF">2025-04-23T18:40:27Z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